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F2A4-F542-44EB-8A31-2ED1522A4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6D099-EFBA-4FA2-98A3-FBE9FDBBC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26C0C-2FAB-4FE4-8A87-FECDEF55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A012-8DB3-4A58-869E-AC7DFA9E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FE99-6C39-46A4-99B1-20F4BFC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60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CA54-68FB-4AEA-9709-35B0686F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A114F-B217-4CCC-9517-F6CCBDEE2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0288A-7607-48B5-9848-44EEC495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7CB48-8308-47BC-9C07-DF48424A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71A71-3856-46CF-A2E9-885B4AE5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6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D9148-0869-4D66-B673-BCC5B90F3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E7EF0-BBEA-4A31-8D01-45ED9A612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3FE8-C986-41AB-8842-FBD27A86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5902B-A9FB-4C93-A98C-EB59FA07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59C1-26C0-4205-A028-7B48D98D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2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D972-097E-41FA-8534-0006D638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759-2E78-48F2-B404-DA4CC3A4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0DE3-4CB0-4E51-9CFE-1C1567B9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20D0-408A-4774-A4A8-4AAEE104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295C-E298-4494-8E56-E25647BC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3E5F-52FD-4DF4-8AF5-B2A1B711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0EFB8-FD6F-4930-858F-036B87758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322F-6E33-435F-A0DD-3C6BF5C1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C212-FE61-4139-AE03-B43F19C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AA93-EA39-4A3D-94EA-AE8AC9A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74F3-739C-4AA5-931F-347EA34D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DCB6-E448-4255-A469-4546D82A6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648E5-1D39-4021-9339-75958981C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73BE-1CF2-4D79-9468-F037C06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A3611-A1FE-4A4B-B9FC-06E79872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3267-447F-4303-AA53-15070FB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0EC7-1B5D-44C2-BCFB-19E9F19D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9D4B2-304F-4AD9-9BDD-69FBEDE4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331D9-2BD3-4B77-8224-7776CD0E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395B3-76D5-464C-972F-27FCE3DAA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6A368-417C-4110-AC67-BB8331922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1A877-87AE-49B6-8BAF-C9E03D86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A5CDD-F534-47BC-9149-1C37C563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02866-FE3F-4912-B04B-30865E7E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EFFE-3A5D-4152-9D32-95BB7911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6047E-F3C8-4C25-96F7-7298F31C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DF1A-B283-4F44-A5AA-FA7F9EFD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D79BD-5D41-46A9-96E0-5D7A265E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0FEF8-0A51-4906-89C1-38ABDA4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C744-C6D8-427C-9C52-7650777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E410-5FD6-4E56-8C6D-BAD9BB6C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D631-7F3E-436C-BA18-9AD263E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E42-D203-4746-BA52-F7CF7588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E3E7-22B0-4ADA-AF72-4A32DD99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6E2BF-6D66-4657-A72E-58D94B5C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66C48-7559-410E-ABCF-5B12C5D0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3C1E5-1A4F-4F4C-8817-58596056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7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FE49-7999-4379-8F94-7C4044E8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21133-3C85-40C1-8C1B-2C48672A8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F2F26-E7BB-48DA-819F-A6C68CC2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4F93-F631-4E8B-84C2-7EF91F5B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1888E-460A-45EB-B465-2B69FC26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63C9-6FB8-4C7A-8A79-0E24BE23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E0A87-CA17-48A6-BB06-EDEB1699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6DE51-C1EE-4761-966E-716C5637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2D15A-D5E3-4322-BD16-37A1D852F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EBB0-A983-4974-88B4-0F920A9DFEE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21EB9-4AD9-42C3-A581-16DE9F59A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0821-C0FB-42F6-A365-E9141294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C42F-CF60-42E5-A0B9-D891CF62B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Map Segmentation</a:t>
            </a:r>
            <a:br>
              <a:rPr lang="en-US" dirty="0"/>
            </a:br>
            <a:r>
              <a:rPr lang="en-US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6E0E5-23B7-4642-A561-E9D390BED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Asad Mirza</a:t>
            </a:r>
          </a:p>
          <a:p>
            <a:r>
              <a:rPr lang="en-US" dirty="0"/>
              <a:t>For: CV-PEUTICS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5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2CB7-814F-4EE5-B396-A535BA8B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947E-560B-4C09-B2D6-F4335B9E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with stained images and must be in color (MxNx3)</a:t>
            </a:r>
          </a:p>
          <a:p>
            <a:r>
              <a:rPr lang="en-US" dirty="0"/>
              <a:t>Information on how many proteins/regions are in your image.</a:t>
            </a:r>
          </a:p>
          <a:p>
            <a:r>
              <a:rPr lang="en-US" dirty="0"/>
              <a:t>What their respective labels/names are</a:t>
            </a:r>
          </a:p>
        </p:txBody>
      </p:sp>
    </p:spTree>
    <p:extLst>
      <p:ext uri="{BB962C8B-B14F-4D97-AF65-F5344CB8AC3E}">
        <p14:creationId xmlns:p14="http://schemas.microsoft.com/office/powerpoint/2010/main" val="90486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210" cy="4351338"/>
          </a:xfrm>
        </p:spPr>
        <p:txBody>
          <a:bodyPr/>
          <a:lstStyle/>
          <a:p>
            <a:r>
              <a:rPr lang="en-US" dirty="0"/>
              <a:t>High quality TIFF images preferred.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0CCE-4830-49C0-8DD0-DD4A8C76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710184" cy="4047920"/>
          </a:xfrm>
          <a:prstGeom prst="rect">
            <a:avLst/>
          </a:prstGeom>
        </p:spPr>
      </p:pic>
      <p:pic>
        <p:nvPicPr>
          <p:cNvPr id="7" name="Picture 6" descr="A picture containing text, outdoor, plant&#10;&#10;Description automatically generated">
            <a:extLst>
              <a:ext uri="{FF2B5EF4-FFF2-40B4-BE49-F238E27FC236}">
                <a16:creationId xmlns:a16="http://schemas.microsoft.com/office/drawing/2014/main" id="{2EAB43A3-6B45-45B6-8168-E91C0B9F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4957210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Image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65439" cy="4351338"/>
          </a:xfrm>
        </p:spPr>
        <p:txBody>
          <a:bodyPr/>
          <a:lstStyle/>
          <a:p>
            <a:r>
              <a:rPr lang="en-US" dirty="0"/>
              <a:t>Optional noise removal included. Median and Wiener filter included, image with least noise output chosen automatically.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75AF-55EC-4118-9A28-A23CE826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22" y="1690688"/>
            <a:ext cx="3533775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4E9E7-A59E-4650-B6F6-146545A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690688"/>
            <a:ext cx="2990850" cy="1152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F289D-8C02-4C0D-9764-7D07764A8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82" b="27932"/>
          <a:stretch/>
        </p:blipFill>
        <p:spPr>
          <a:xfrm>
            <a:off x="3613353" y="2903220"/>
            <a:ext cx="8106697" cy="1898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412B46-1E87-4FEA-AD4A-2D5755B71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44" b="25349"/>
          <a:stretch/>
        </p:blipFill>
        <p:spPr>
          <a:xfrm>
            <a:off x="3613353" y="4889753"/>
            <a:ext cx="8106697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 asked for number of suspected segments and their respective names. Names must be space separated.</a:t>
            </a:r>
          </a:p>
          <a:p>
            <a:r>
              <a:rPr lang="en-US" dirty="0"/>
              <a:t>Note: Background is a segment and must be included in the list. If not written it will be added to end of list and script may/may not function properly.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C896-115F-4460-9420-641DCC92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689" y="1597819"/>
            <a:ext cx="3009900" cy="169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A9543-3CD6-4812-B10E-243A80308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9178" y="1955006"/>
            <a:ext cx="4305300" cy="119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F8A5F-4073-46E9-8932-285377EC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79" y="3293269"/>
            <a:ext cx="59831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Areas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/>
          </a:bodyPr>
          <a:lstStyle/>
          <a:p>
            <a:r>
              <a:rPr lang="en-US" dirty="0"/>
              <a:t>All proteins segmented regions found have their area’s calculated with respect to the total tissue.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54" y="1825625"/>
            <a:ext cx="4619625" cy="962025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AC3F5D4-BD06-457D-948E-CD6D8B62A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5071" b="8240"/>
          <a:stretch/>
        </p:blipFill>
        <p:spPr>
          <a:xfrm>
            <a:off x="4260096" y="2922587"/>
            <a:ext cx="7294536" cy="38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166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Protein Intensities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All proteins have their respective average intensities found with standard deviations and then plotted using a colormap.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78" y="212216"/>
            <a:ext cx="5562321" cy="81569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8E3D802-A4A4-4048-9F96-8FCD43D68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3616" r="2156"/>
          <a:stretch/>
        </p:blipFill>
        <p:spPr>
          <a:xfrm>
            <a:off x="3053166" y="1690688"/>
            <a:ext cx="3729167" cy="2520585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9D08DD-618D-40A3-BAF1-A326A3AC8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616" r="2155"/>
          <a:stretch/>
        </p:blipFill>
        <p:spPr>
          <a:xfrm>
            <a:off x="5657733" y="4165076"/>
            <a:ext cx="3717346" cy="2520585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2DEC30C-ABB7-40C4-B491-F6764B3F39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2938" r="2594"/>
          <a:stretch/>
        </p:blipFill>
        <p:spPr>
          <a:xfrm>
            <a:off x="8273310" y="1648888"/>
            <a:ext cx="3667907" cy="2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5602" cy="1325563"/>
          </a:xfrm>
        </p:spPr>
        <p:txBody>
          <a:bodyPr>
            <a:normAutofit/>
          </a:bodyPr>
          <a:lstStyle/>
          <a:p>
            <a:r>
              <a:rPr lang="en-US" dirty="0"/>
              <a:t>CSV File of Statistics Exported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 CSV file with automatic name generation is exported that shows labels with averages and standard deviations.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B62D8-9C11-44B9-8E6A-396FF969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07" y="2533070"/>
            <a:ext cx="8442121" cy="29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237A54D4FDA42A7B2C6819DBE523D" ma:contentTypeVersion="2" ma:contentTypeDescription="Create a new document." ma:contentTypeScope="" ma:versionID="ecafdfe38ac21d70725e48b5a17da47c">
  <xsd:schema xmlns:xsd="http://www.w3.org/2001/XMLSchema" xmlns:xs="http://www.w3.org/2001/XMLSchema" xmlns:p="http://schemas.microsoft.com/office/2006/metadata/properties" xmlns:ns3="f677aed2-aae9-4c7a-afad-d37a724630d4" targetNamespace="http://schemas.microsoft.com/office/2006/metadata/properties" ma:root="true" ma:fieldsID="594f9078d35b25c6a0572c6f4fe7aae6" ns3:_="">
    <xsd:import namespace="f677aed2-aae9-4c7a-afad-d37a72463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7aed2-aae9-4c7a-afad-d37a72463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83271E-F1F2-4BAA-AF69-B950319A8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7aed2-aae9-4c7a-afad-d37a72463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27AF96-69AF-4ADD-883B-7A8290FDE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0F40F3-E563-4A5B-B0A4-DD24D65ED283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f677aed2-aae9-4c7a-afad-d37a724630d4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195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Heat Map Segmentation Tutorial</vt:lpstr>
      <vt:lpstr>Prerequisites </vt:lpstr>
      <vt:lpstr>Load Image</vt:lpstr>
      <vt:lpstr>Remove Image Noise</vt:lpstr>
      <vt:lpstr>Segment Image</vt:lpstr>
      <vt:lpstr>Protein Areas Calculated and Plotted</vt:lpstr>
      <vt:lpstr>Protein Intensities Calculated and Plotted</vt:lpstr>
      <vt:lpstr>CSV File of Statistics Exported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Map Segmentation Tutorial</dc:title>
  <dc:creator>Asad Mirza</dc:creator>
  <cp:lastModifiedBy>Asad Mirza</cp:lastModifiedBy>
  <cp:revision>6</cp:revision>
  <dcterms:created xsi:type="dcterms:W3CDTF">2021-09-03T01:16:52Z</dcterms:created>
  <dcterms:modified xsi:type="dcterms:W3CDTF">2021-09-10T20:52:51Z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0x010100E35237A54D4FDA42A7B2C6819DBE523D</vt:lpwstr>
  </property>
</Properties>
</file>